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3"/>
  </p:notesMasterIdLst>
  <p:sldIdLst>
    <p:sldId id="284" r:id="rId2"/>
  </p:sldIdLst>
  <p:sldSz cx="12192000" cy="6858000"/>
  <p:notesSz cx="9144000" cy="6858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7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3"/>
  </p:normalViewPr>
  <p:slideViewPr>
    <p:cSldViewPr snapToGrid="0" snapToObjects="1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3B61D-0ABD-5147-B7F6-C0B00CD83B56}" type="datetimeFigureOut">
              <a:rPr lang="da-DK" smtClean="0"/>
              <a:t>06-11-2024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392D-C80E-8E45-B17F-2CBC87C233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5260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B7C1407F-9318-3D4F-A59C-E54FA83B9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DFBDD4B7-5778-8C42-B52D-9438A1036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506" y="6308725"/>
            <a:ext cx="4114800" cy="168276"/>
          </a:xfrm>
          <a:prstGeom prst="rect">
            <a:avLst/>
          </a:prstGeom>
        </p:spPr>
        <p:txBody>
          <a:bodyPr vert="horz" lIns="0" tIns="36000" rIns="36000" bIns="0" rtlCol="0" anchor="b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a-DK"/>
              <a:t>Tast præsentationens navn i sidefod</a:t>
            </a:r>
            <a:endParaRPr lang="da-DK" dirty="0"/>
          </a:p>
        </p:txBody>
      </p:sp>
      <p:sp>
        <p:nvSpPr>
          <p:cNvPr id="9" name="Pladsholder til slidenummer 5">
            <a:extLst>
              <a:ext uri="{FF2B5EF4-FFF2-40B4-BE49-F238E27FC236}">
                <a16:creationId xmlns:a16="http://schemas.microsoft.com/office/drawing/2014/main" id="{469A9B79-9789-864E-BF67-74A9446CA9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0506" y="6490337"/>
            <a:ext cx="1598295" cy="168277"/>
          </a:xfrm>
          <a:prstGeom prst="rect">
            <a:avLst/>
          </a:prstGeom>
        </p:spPr>
        <p:txBody>
          <a:bodyPr vert="horz" lIns="0" tIns="0" rIns="36000" bIns="36000" rtlCol="0" anchor="t" anchorCtr="0"/>
          <a:lstStyle>
            <a:lvl1pPr algn="l">
              <a:defRPr sz="700" b="1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B266D38-814A-C444-ACDA-AE9F779EB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5030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ECC9E4-3077-264D-91AF-B1984279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E1EC5EF-D33A-994D-AD2E-A77A9790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94782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tekst/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FFEFF-6587-3447-B47F-DBA12C4C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692150"/>
            <a:ext cx="4341495" cy="1573212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9CAAC4-D0B4-6941-A606-6C9AC4598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4476" y="692150"/>
            <a:ext cx="6172201" cy="51828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9" name="Pladsholder til indhold 2">
            <a:extLst>
              <a:ext uri="{FF2B5EF4-FFF2-40B4-BE49-F238E27FC236}">
                <a16:creationId xmlns:a16="http://schemas.microsoft.com/office/drawing/2014/main" id="{029E2FEF-6027-EE43-96F5-DA8CA0B4EE2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5325" y="2407920"/>
            <a:ext cx="4341495" cy="34671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424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alv side horisont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476478C6-16E0-D248-BC31-88516B5418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413004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7FFEFF-6587-3447-B47F-DBA12C4C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4496853"/>
            <a:ext cx="5400676" cy="129667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28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57D977F-7B1F-274F-9347-88FAAD514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41746" y="4497962"/>
            <a:ext cx="5154930" cy="1484384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5861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1/1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476478C6-16E0-D248-BC31-88516B5418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" y="0"/>
            <a:ext cx="12191998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194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 højformat TH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0" name="Pladsholder til billede 7">
            <a:extLst>
              <a:ext uri="{FF2B5EF4-FFF2-40B4-BE49-F238E27FC236}">
                <a16:creationId xmlns:a16="http://schemas.microsoft.com/office/drawing/2014/main" id="{239A8BEE-C176-A847-A840-C5216A2DEB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6264" y="0"/>
            <a:ext cx="5465737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97BD1ABB-1E93-A54D-92CE-4C3310E765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98588" y="2872391"/>
            <a:ext cx="4697412" cy="1569374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BA2C45C1-00EC-0F4A-B677-225A75A0F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588" y="619933"/>
            <a:ext cx="4697412" cy="2038027"/>
          </a:xfrm>
          <a:prstGeom prst="rect">
            <a:avLst/>
          </a:prstGeom>
        </p:spPr>
        <p:txBody>
          <a:bodyPr lIns="0" tIns="46800" rIns="0" anchor="b" anchorCtr="0">
            <a:norm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977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højformat TV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0" name="Pladsholder til billede 7">
            <a:extLst>
              <a:ext uri="{FF2B5EF4-FFF2-40B4-BE49-F238E27FC236}">
                <a16:creationId xmlns:a16="http://schemas.microsoft.com/office/drawing/2014/main" id="{239A8BEE-C176-A847-A840-C5216A2DEB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5465737" cy="685800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97BD1ABB-1E93-A54D-92CE-4C3310E765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6000" y="2872391"/>
            <a:ext cx="4697412" cy="1569374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BA2C45C1-00EC-0F4A-B677-225A75A0F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619933"/>
            <a:ext cx="4697412" cy="2038027"/>
          </a:xfrm>
          <a:prstGeom prst="rect">
            <a:avLst/>
          </a:prstGeom>
        </p:spPr>
        <p:txBody>
          <a:bodyPr lIns="0" tIns="46800" rIns="0" anchor="b" anchorCtr="0">
            <a:norm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320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BLIK to fotos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476478C6-16E0-D248-BC31-88516B5418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99222" y="1553465"/>
            <a:ext cx="4498658" cy="248412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0" name="Pladsholder til billede 7">
            <a:extLst>
              <a:ext uri="{FF2B5EF4-FFF2-40B4-BE49-F238E27FC236}">
                <a16:creationId xmlns:a16="http://schemas.microsoft.com/office/drawing/2014/main" id="{239A8BEE-C176-A847-A840-C5216A2DEB3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01745" y="1544575"/>
            <a:ext cx="4498658" cy="2484120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97BD1ABB-1E93-A54D-92CE-4C3310E765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398589" y="4273489"/>
            <a:ext cx="4498974" cy="1569374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12">
            <a:extLst>
              <a:ext uri="{FF2B5EF4-FFF2-40B4-BE49-F238E27FC236}">
                <a16:creationId xmlns:a16="http://schemas.microsoft.com/office/drawing/2014/main" id="{7226ABB8-42CC-B646-A433-3338BBFA22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745" y="4273488"/>
            <a:ext cx="4498974" cy="1569374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BA2C45C1-00EC-0F4A-B677-225A75A0F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589" y="619932"/>
            <a:ext cx="9401812" cy="694123"/>
          </a:xfrm>
          <a:prstGeom prst="rect">
            <a:avLst/>
          </a:prstGeom>
        </p:spPr>
        <p:txBody>
          <a:bodyPr lIns="0" tIns="46800" rIns="0" anchor="b" anchorCtr="0">
            <a:norm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5412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BLIK tre fotos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476478C6-16E0-D248-BC31-88516B5418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6764" y="1553465"/>
            <a:ext cx="3349625" cy="2326656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2" name="Pladsholder til billede 7">
            <a:extLst>
              <a:ext uri="{FF2B5EF4-FFF2-40B4-BE49-F238E27FC236}">
                <a16:creationId xmlns:a16="http://schemas.microsoft.com/office/drawing/2014/main" id="{1269148C-CED2-C74F-B8BB-3F06059D88E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46268" y="1553465"/>
            <a:ext cx="3299460" cy="2326656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4" name="Pladsholder til billede 7">
            <a:extLst>
              <a:ext uri="{FF2B5EF4-FFF2-40B4-BE49-F238E27FC236}">
                <a16:creationId xmlns:a16="http://schemas.microsoft.com/office/drawing/2014/main" id="{C01B3248-13B2-844D-AD42-09C2B4E8796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1015" y="1553465"/>
            <a:ext cx="3299460" cy="2326656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8" name="Pladsholder til tekst 12">
            <a:extLst>
              <a:ext uri="{FF2B5EF4-FFF2-40B4-BE49-F238E27FC236}">
                <a16:creationId xmlns:a16="http://schemas.microsoft.com/office/drawing/2014/main" id="{97AF9DFA-E555-CF4A-80AB-FEE1000C34F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66764" y="4112897"/>
            <a:ext cx="3349625" cy="174546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tekst 12">
            <a:extLst>
              <a:ext uri="{FF2B5EF4-FFF2-40B4-BE49-F238E27FC236}">
                <a16:creationId xmlns:a16="http://schemas.microsoft.com/office/drawing/2014/main" id="{FB97A96E-1BCF-774E-8759-C3295670D0D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6268" y="4112897"/>
            <a:ext cx="3299460" cy="174546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tekst 12">
            <a:extLst>
              <a:ext uri="{FF2B5EF4-FFF2-40B4-BE49-F238E27FC236}">
                <a16:creationId xmlns:a16="http://schemas.microsoft.com/office/drawing/2014/main" id="{A6B28C97-B2BE-A64C-8518-151CF73F20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21015" y="4113872"/>
            <a:ext cx="3299460" cy="174546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98780284-4DD5-8045-9BA6-1117426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5" y="619932"/>
            <a:ext cx="10653710" cy="694123"/>
          </a:xfrm>
          <a:prstGeom prst="rect">
            <a:avLst/>
          </a:prstGeom>
        </p:spPr>
        <p:txBody>
          <a:bodyPr lIns="0" tIns="46800" rIns="0" anchor="b" anchorCtr="0">
            <a:norm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708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BLIK fire fotos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476478C6-16E0-D248-BC31-88516B5418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6765" y="1553466"/>
            <a:ext cx="2456884" cy="1538447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18" name="Pladsholder til tekst 12">
            <a:extLst>
              <a:ext uri="{FF2B5EF4-FFF2-40B4-BE49-F238E27FC236}">
                <a16:creationId xmlns:a16="http://schemas.microsoft.com/office/drawing/2014/main" id="{97AF9DFA-E555-CF4A-80AB-FEE1000C34F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66765" y="3331322"/>
            <a:ext cx="2456884" cy="254560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98780284-4DD5-8045-9BA6-1117426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5" y="619932"/>
            <a:ext cx="10653710" cy="694123"/>
          </a:xfrm>
          <a:prstGeom prst="rect">
            <a:avLst/>
          </a:prstGeom>
        </p:spPr>
        <p:txBody>
          <a:bodyPr lIns="0" tIns="46800" rIns="0" anchor="b" anchorCtr="0">
            <a:norm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1" name="Pladsholder til billede 7">
            <a:extLst>
              <a:ext uri="{FF2B5EF4-FFF2-40B4-BE49-F238E27FC236}">
                <a16:creationId xmlns:a16="http://schemas.microsoft.com/office/drawing/2014/main" id="{2C1B58C3-745B-3E46-8016-E4E223B581C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500628" y="1553465"/>
            <a:ext cx="2456884" cy="1538447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3" name="Pladsholder til billede 7">
            <a:extLst>
              <a:ext uri="{FF2B5EF4-FFF2-40B4-BE49-F238E27FC236}">
                <a16:creationId xmlns:a16="http://schemas.microsoft.com/office/drawing/2014/main" id="{7FF582AA-D575-DF42-BD3F-6F923C3EAF4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234491" y="1553464"/>
            <a:ext cx="2456884" cy="1538447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5" name="Pladsholder til billede 7">
            <a:extLst>
              <a:ext uri="{FF2B5EF4-FFF2-40B4-BE49-F238E27FC236}">
                <a16:creationId xmlns:a16="http://schemas.microsoft.com/office/drawing/2014/main" id="{EF94B776-D55C-EB4E-A160-4BC5A89297A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68354" y="1553462"/>
            <a:ext cx="2456884" cy="1538447"/>
          </a:xfr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FE724ED5-5A73-BE4F-94E3-7F0A6F63DD4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500628" y="3321051"/>
            <a:ext cx="2456884" cy="254560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12">
            <a:extLst>
              <a:ext uri="{FF2B5EF4-FFF2-40B4-BE49-F238E27FC236}">
                <a16:creationId xmlns:a16="http://schemas.microsoft.com/office/drawing/2014/main" id="{8FBCEED8-321D-9F4F-9E68-4AC1957EFA5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34490" y="3321049"/>
            <a:ext cx="2456884" cy="254560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Pladsholder til tekst 12">
            <a:extLst>
              <a:ext uri="{FF2B5EF4-FFF2-40B4-BE49-F238E27FC236}">
                <a16:creationId xmlns:a16="http://schemas.microsoft.com/office/drawing/2014/main" id="{BDD2E7EB-A952-5D4D-8DEF-FD1ED117FFC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58628" y="3321048"/>
            <a:ext cx="2456884" cy="2545603"/>
          </a:xfrm>
        </p:spPr>
        <p:txBody>
          <a:bodyPr lIns="0" tIns="46800" rIns="0">
            <a:normAutofit/>
          </a:bodyPr>
          <a:lstStyle>
            <a:lvl1pPr>
              <a:defRPr sz="18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02825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KUSORD tre boks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20" name="Pladsholder til tekst 12">
            <a:extLst>
              <a:ext uri="{FF2B5EF4-FFF2-40B4-BE49-F238E27FC236}">
                <a16:creationId xmlns:a16="http://schemas.microsoft.com/office/drawing/2014/main" id="{A6B28C97-B2BE-A64C-8518-151CF73F20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07409" y="996763"/>
            <a:ext cx="5114843" cy="1521712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12">
            <a:extLst>
              <a:ext uri="{FF2B5EF4-FFF2-40B4-BE49-F238E27FC236}">
                <a16:creationId xmlns:a16="http://schemas.microsoft.com/office/drawing/2014/main" id="{A40B2821-81B9-B744-99E5-F33BEB39073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442446" y="996763"/>
            <a:ext cx="1653554" cy="1521712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2C76EE21-5BF1-6D47-85CC-C1EB5C1A3D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07409" y="2678328"/>
            <a:ext cx="5114843" cy="1521712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12">
            <a:extLst>
              <a:ext uri="{FF2B5EF4-FFF2-40B4-BE49-F238E27FC236}">
                <a16:creationId xmlns:a16="http://schemas.microsoft.com/office/drawing/2014/main" id="{8CA1037F-73CD-ED40-878F-23EE77DC3F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42446" y="2678328"/>
            <a:ext cx="1653554" cy="1521712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Pladsholder til tekst 12">
            <a:extLst>
              <a:ext uri="{FF2B5EF4-FFF2-40B4-BE49-F238E27FC236}">
                <a16:creationId xmlns:a16="http://schemas.microsoft.com/office/drawing/2014/main" id="{BCE1FF6A-C53D-AE48-851A-1DCC81F61F3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442446" y="4359893"/>
            <a:ext cx="1653554" cy="1521712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Pladsholder til tekst 12">
            <a:extLst>
              <a:ext uri="{FF2B5EF4-FFF2-40B4-BE49-F238E27FC236}">
                <a16:creationId xmlns:a16="http://schemas.microsoft.com/office/drawing/2014/main" id="{20E87CFC-0E7B-9C45-8AE4-124434FBFFA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07409" y="4359893"/>
            <a:ext cx="5114843" cy="1521712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Titel 1">
            <a:extLst>
              <a:ext uri="{FF2B5EF4-FFF2-40B4-BE49-F238E27FC236}">
                <a16:creationId xmlns:a16="http://schemas.microsoft.com/office/drawing/2014/main" id="{0F1F4BE7-03DF-194D-B0E2-929358B5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750" y="2773436"/>
            <a:ext cx="3101762" cy="1311128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013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 centreret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493E47-64F3-A04C-A26F-98409D408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7C1407F-9318-3D4F-A59C-E54FA83B9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609504C-1625-2544-80CE-E0B5B0B9E2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9800" y="6215572"/>
            <a:ext cx="1932940" cy="359219"/>
          </a:xfrm>
          <a:prstGeom prst="rect">
            <a:avLst/>
          </a:prstGeom>
        </p:spPr>
      </p:pic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FD729E-92B9-5042-9D54-B276D170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Tast præsentationens navn i sidefod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48B851-0FDC-C744-8C21-6613E58B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5778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KUSORD fire boks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4FB73A-CA6C-4F4E-B726-A549C64A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2916DAC-F3FB-BD4A-A76B-2EDF74BD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20" name="Pladsholder til tekst 12">
            <a:extLst>
              <a:ext uri="{FF2B5EF4-FFF2-40B4-BE49-F238E27FC236}">
                <a16:creationId xmlns:a16="http://schemas.microsoft.com/office/drawing/2014/main" id="{A6B28C97-B2BE-A64C-8518-151CF73F20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07409" y="996763"/>
            <a:ext cx="5114843" cy="1080010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12">
            <a:extLst>
              <a:ext uri="{FF2B5EF4-FFF2-40B4-BE49-F238E27FC236}">
                <a16:creationId xmlns:a16="http://schemas.microsoft.com/office/drawing/2014/main" id="{A40B2821-81B9-B744-99E5-F33BEB39073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442446" y="996763"/>
            <a:ext cx="1653554" cy="1080010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Titel 1">
            <a:extLst>
              <a:ext uri="{FF2B5EF4-FFF2-40B4-BE49-F238E27FC236}">
                <a16:creationId xmlns:a16="http://schemas.microsoft.com/office/drawing/2014/main" id="{0F1F4BE7-03DF-194D-B0E2-929358B5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750" y="2773436"/>
            <a:ext cx="3101762" cy="1311128"/>
          </a:xfrm>
          <a:prstGeom prst="rect">
            <a:avLst/>
          </a:prstGeom>
        </p:spPr>
        <p:txBody>
          <a:bodyPr anchor="ctr" anchorCtr="0">
            <a:spAutoFit/>
          </a:bodyPr>
          <a:lstStyle>
            <a:lvl1pPr>
              <a:defRPr sz="2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1" name="Pladsholder til tekst 12">
            <a:extLst>
              <a:ext uri="{FF2B5EF4-FFF2-40B4-BE49-F238E27FC236}">
                <a16:creationId xmlns:a16="http://schemas.microsoft.com/office/drawing/2014/main" id="{C4ADB404-0AF9-9249-AE32-79046C0222A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07409" y="4781227"/>
            <a:ext cx="5114843" cy="1080010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12">
            <a:extLst>
              <a:ext uri="{FF2B5EF4-FFF2-40B4-BE49-F238E27FC236}">
                <a16:creationId xmlns:a16="http://schemas.microsoft.com/office/drawing/2014/main" id="{5A608022-79F0-A042-8A06-ACFECA480C7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442446" y="4781227"/>
            <a:ext cx="1653554" cy="1080010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11D103DC-5A40-8444-8F1D-04519C7B5458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307409" y="2233431"/>
            <a:ext cx="5114843" cy="1080010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12">
            <a:extLst>
              <a:ext uri="{FF2B5EF4-FFF2-40B4-BE49-F238E27FC236}">
                <a16:creationId xmlns:a16="http://schemas.microsoft.com/office/drawing/2014/main" id="{7C40FA56-BBBA-084E-A86D-E41C47CE9FC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442446" y="2233431"/>
            <a:ext cx="1653554" cy="1080010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12">
            <a:extLst>
              <a:ext uri="{FF2B5EF4-FFF2-40B4-BE49-F238E27FC236}">
                <a16:creationId xmlns:a16="http://schemas.microsoft.com/office/drawing/2014/main" id="{CFEBC0F7-69FB-9F4A-B27C-5BF9AC8E067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07409" y="3507329"/>
            <a:ext cx="5114843" cy="1080010"/>
          </a:xfrm>
        </p:spPr>
        <p:txBody>
          <a:bodyPr lIns="0" tIns="46800" rIns="0" anchor="ctr" anchorCtr="0">
            <a:normAutofit/>
          </a:bodyPr>
          <a:lstStyle>
            <a:lvl1pPr>
              <a:defRPr sz="16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tekst 12">
            <a:extLst>
              <a:ext uri="{FF2B5EF4-FFF2-40B4-BE49-F238E27FC236}">
                <a16:creationId xmlns:a16="http://schemas.microsoft.com/office/drawing/2014/main" id="{316A6C30-C00D-8A41-B04A-FAA71300642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442446" y="3507329"/>
            <a:ext cx="1653554" cy="1080010"/>
          </a:xfrm>
          <a:solidFill>
            <a:schemeClr val="accent1"/>
          </a:solidFill>
        </p:spPr>
        <p:txBody>
          <a:bodyPr lIns="90000" tIns="90000" rIns="90000" bIns="90000" anchor="ctr" anchorCtr="0">
            <a:normAutofit/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69056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dsholder til medieklip 58">
            <a:extLst>
              <a:ext uri="{FF2B5EF4-FFF2-40B4-BE49-F238E27FC236}">
                <a16:creationId xmlns:a16="http://schemas.microsoft.com/office/drawing/2014/main" id="{225D1EF8-7F56-AF42-9B49-1F7B9A754186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da-DK"/>
              <a:t>Klik på ikonet for at tilføje et medie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257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UDRÅBSTEGN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CE2B823-A039-C14A-A4D3-6102A76661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Tast præsentationens navn i sidefod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05A1171-DB8E-CB43-B26F-1CA588CC5C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FF515FC-9895-A845-B0A3-E49731445F7E}"/>
              </a:ext>
            </a:extLst>
          </p:cNvPr>
          <p:cNvSpPr txBox="1"/>
          <p:nvPr userDrawn="1"/>
        </p:nvSpPr>
        <p:spPr>
          <a:xfrm>
            <a:off x="4254284" y="2467230"/>
            <a:ext cx="482841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0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6" name="Pladsholder til tekst 2">
            <a:extLst>
              <a:ext uri="{FF2B5EF4-FFF2-40B4-BE49-F238E27FC236}">
                <a16:creationId xmlns:a16="http://schemas.microsoft.com/office/drawing/2014/main" id="{E1B67D14-D306-044E-B14F-1A75F4FDC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7125" y="2726947"/>
            <a:ext cx="3412491" cy="114077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F7B7104-1EED-F64B-998B-EDB36D6A0C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9800" y="6215572"/>
            <a:ext cx="1932940" cy="35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1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CE2B823-A039-C14A-A4D3-6102A76661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Tast præsentationens navn i sidefod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05A1171-DB8E-CB43-B26F-1CA588CC5C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F7B7104-1EED-F64B-998B-EDB36D6A0C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9800" y="6215572"/>
            <a:ext cx="1932940" cy="359219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61346437-B1A6-B84C-8027-508EF68DF8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Kapitel #</a:t>
            </a:r>
          </a:p>
        </p:txBody>
      </p:sp>
    </p:spTree>
    <p:extLst>
      <p:ext uri="{BB962C8B-B14F-4D97-AF65-F5344CB8AC3E}">
        <p14:creationId xmlns:p14="http://schemas.microsoft.com/office/powerpoint/2010/main" val="164699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58F7914F-7079-8C49-83F0-DFAD1756EC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80961" y="2729912"/>
            <a:ext cx="2630082" cy="139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32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 med kontaktdat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50EB683F-3A72-4E4B-9166-AEAF2316DB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44348" y="3938702"/>
            <a:ext cx="2774194" cy="515558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A51AD0FE-232B-9142-A291-4F2B4957FB8E}"/>
              </a:ext>
            </a:extLst>
          </p:cNvPr>
          <p:cNvSpPr txBox="1"/>
          <p:nvPr userDrawn="1"/>
        </p:nvSpPr>
        <p:spPr>
          <a:xfrm>
            <a:off x="2240960" y="2613393"/>
            <a:ext cx="27741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0" b="1" kern="1200" cap="all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Tak</a:t>
            </a:r>
          </a:p>
        </p:txBody>
      </p:sp>
      <p:sp>
        <p:nvSpPr>
          <p:cNvPr id="13" name="Pladsholder til tekst 8">
            <a:extLst>
              <a:ext uri="{FF2B5EF4-FFF2-40B4-BE49-F238E27FC236}">
                <a16:creationId xmlns:a16="http://schemas.microsoft.com/office/drawing/2014/main" id="{86039623-C319-EA41-B26F-91CF0BE8F4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44350" y="1906422"/>
            <a:ext cx="4040140" cy="338554"/>
          </a:xfrm>
        </p:spPr>
        <p:txBody>
          <a:bodyPr wrap="none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Fornavn efternavn</a:t>
            </a:r>
          </a:p>
        </p:txBody>
      </p:sp>
      <p:sp>
        <p:nvSpPr>
          <p:cNvPr id="14" name="Pladsholder til tekst 8">
            <a:extLst>
              <a:ext uri="{FF2B5EF4-FFF2-40B4-BE49-F238E27FC236}">
                <a16:creationId xmlns:a16="http://schemas.microsoft.com/office/drawing/2014/main" id="{FCA55113-5ECF-4E41-9F30-D624C109FF1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44350" y="2269428"/>
            <a:ext cx="4040140" cy="338554"/>
          </a:xfrm>
        </p:spPr>
        <p:txBody>
          <a:bodyPr wrap="none" tIns="0" anchor="t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Stilling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1D678643-90E8-0C41-AD46-F81E1E5C25D1}"/>
              </a:ext>
            </a:extLst>
          </p:cNvPr>
          <p:cNvSpPr txBox="1"/>
          <p:nvPr userDrawn="1"/>
        </p:nvSpPr>
        <p:spPr>
          <a:xfrm>
            <a:off x="6744350" y="4666728"/>
            <a:ext cx="3206693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a-DK" sz="1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Færdselsstyrelsen</a:t>
            </a:r>
          </a:p>
          <a:p>
            <a:pPr lvl="0">
              <a:spcAft>
                <a:spcPts val="300"/>
              </a:spcAft>
            </a:pPr>
            <a:r>
              <a:rPr lang="da-DK" sz="12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Danish Road Traffic Authority</a:t>
            </a:r>
          </a:p>
          <a:p>
            <a:pPr lvl="0">
              <a:spcAft>
                <a:spcPts val="100"/>
              </a:spcAft>
            </a:pPr>
            <a:r>
              <a:rPr lang="da-DK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Sorsigvej</a:t>
            </a:r>
            <a:r>
              <a:rPr lang="da-DK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35</a:t>
            </a:r>
          </a:p>
          <a:p>
            <a:pPr lvl="0">
              <a:spcAft>
                <a:spcPts val="100"/>
              </a:spcAft>
            </a:pPr>
            <a:r>
              <a:rPr lang="da-DK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DK-6760 Ribe</a:t>
            </a:r>
          </a:p>
        </p:txBody>
      </p:sp>
      <p:sp>
        <p:nvSpPr>
          <p:cNvPr id="16" name="Pladsholder til tekst 8">
            <a:extLst>
              <a:ext uri="{FF2B5EF4-FFF2-40B4-BE49-F238E27FC236}">
                <a16:creationId xmlns:a16="http://schemas.microsoft.com/office/drawing/2014/main" id="{B15C62F7-0031-7441-88A4-3F9F4BFD9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44348" y="2827435"/>
            <a:ext cx="3631767" cy="169277"/>
          </a:xfrm>
        </p:spPr>
        <p:txBody>
          <a:bodyPr wrap="none" tIns="0" bIns="0" anchor="t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Tast telefon (husk Tel +45 0000 0000)</a:t>
            </a:r>
          </a:p>
        </p:txBody>
      </p:sp>
      <p:sp>
        <p:nvSpPr>
          <p:cNvPr id="17" name="Pladsholder til tekst 8">
            <a:extLst>
              <a:ext uri="{FF2B5EF4-FFF2-40B4-BE49-F238E27FC236}">
                <a16:creationId xmlns:a16="http://schemas.microsoft.com/office/drawing/2014/main" id="{4FCF40F1-E259-8E44-A914-8B1A0CB6D37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44348" y="3051911"/>
            <a:ext cx="3631767" cy="169277"/>
          </a:xfrm>
        </p:spPr>
        <p:txBody>
          <a:bodyPr wrap="none" tIns="0" bIns="0" anchor="t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 b="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Tast mailadresse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D1B249CF-7C01-4949-81AC-9A82344DDB19}"/>
              </a:ext>
            </a:extLst>
          </p:cNvPr>
          <p:cNvSpPr txBox="1"/>
          <p:nvPr userDrawn="1"/>
        </p:nvSpPr>
        <p:spPr>
          <a:xfrm>
            <a:off x="6744348" y="3259207"/>
            <a:ext cx="1224364" cy="18466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lvl="0">
              <a:spcAft>
                <a:spcPts val="100"/>
              </a:spcAft>
            </a:pPr>
            <a:r>
              <a:rPr lang="da-DK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www.fstyr.dk</a:t>
            </a:r>
            <a:endParaRPr lang="da-DK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318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ELSLIDE venstresti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4A959-F6BA-7941-B24C-8AD31B25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663894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7D965A-5E5C-4940-A8C9-6FAB981DE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354362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594521-DFF9-9442-9615-D9E156EC1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5A2E08-A516-574A-941A-85866B3A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4334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ELSLIDE venstrestillet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4A959-F6BA-7941-B24C-8AD31B25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761683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07D965A-5E5C-4940-A8C9-6FAB981DE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364140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594521-DFF9-9442-9615-D9E156EC1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Tast præsentationens navn i sidefod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5A2E08-A516-574A-941A-85866B3A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CECA0ED7-B7B1-B04E-9116-83168A66C5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9800" y="6215572"/>
            <a:ext cx="1932940" cy="35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17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overskrift brød/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39E7BC-E4E7-DA48-B87C-4E10BA80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210" y="591411"/>
            <a:ext cx="7386988" cy="117539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CA0E88-CECB-0843-A219-C54E2494A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5210" y="2045777"/>
            <a:ext cx="7386988" cy="37660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EC79E9-DBC8-2549-8DFD-196E23B7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88D3AD-2374-C04C-890A-1C1A8A9B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944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verskrift rubrik brød/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39E7BC-E4E7-DA48-B87C-4E10BA80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6050" y="692150"/>
            <a:ext cx="9359900" cy="1029970"/>
          </a:xfrm>
          <a:prstGeom prst="rect">
            <a:avLst/>
          </a:prstGeom>
        </p:spPr>
        <p:txBody>
          <a:bodyPr anchor="b" anchorCtr="0"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CA0E88-CECB-0843-A219-C54E2494A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6050" y="2827020"/>
            <a:ext cx="9359900" cy="333883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4EC79E9-DBC8-2549-8DFD-196E23B7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88D3AD-2374-C04C-890A-1C1A8A9B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  <p:sp>
        <p:nvSpPr>
          <p:cNvPr id="7" name="Pladsholder til tekst 2">
            <a:extLst>
              <a:ext uri="{FF2B5EF4-FFF2-40B4-BE49-F238E27FC236}">
                <a16:creationId xmlns:a16="http://schemas.microsoft.com/office/drawing/2014/main" id="{709DE1D7-FC7D-0140-A28C-FA5A3BFC619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416050" y="1928814"/>
            <a:ext cx="6516372" cy="70770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98931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KST overskrift brød/grafik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4A68D-02A8-1D4F-8510-89F4D3A34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692149"/>
            <a:ext cx="10801349" cy="1044575"/>
          </a:xfrm>
          <a:prstGeom prst="rect">
            <a:avLst/>
          </a:prstGeom>
        </p:spPr>
        <p:txBody>
          <a:bodyPr anchor="b" anchorCtr="0"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D719F8-7C3E-A14A-8E56-B78D928067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7" y="1916113"/>
            <a:ext cx="5210174" cy="4260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FC058FD-39F1-CF46-8472-388A963ED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916112"/>
            <a:ext cx="5324475" cy="42608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4C0933E-625E-AF43-8F70-AF59439A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E78814-B118-E442-99BD-98B8B1068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729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EKST overskrift rubrik brød/grafik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FCDA06-01AF-CE43-8E3B-A747A67CC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692150"/>
            <a:ext cx="10801349" cy="1044572"/>
          </a:xfrm>
          <a:prstGeom prst="rect">
            <a:avLst/>
          </a:prstGeom>
        </p:spPr>
        <p:txBody>
          <a:bodyPr anchor="b" anchorCtr="0"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6C4EE8-C3BC-0E48-A445-2FFD1FA3B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7" y="1916113"/>
            <a:ext cx="5202555" cy="720725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33C9E63-0B09-814F-AFD2-649847C5B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7" y="2638102"/>
            <a:ext cx="5202555" cy="352774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E5264BF-BB5C-0F48-A251-504DFAADF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16112"/>
            <a:ext cx="5324475" cy="720725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2"/>
                </a:solidFill>
              </a:defRPr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196C25B-E399-4C40-A443-CE8DC4C99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6837"/>
            <a:ext cx="5324475" cy="3552826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0C5CBE5-ED32-9C4A-AB2E-5B066A39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2FD942B-EF35-9745-8E4F-E70F6881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256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med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3D2C3C-1472-5B4D-A3DD-297E68BA5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692149"/>
            <a:ext cx="10801349" cy="1044575"/>
          </a:xfrm>
          <a:prstGeom prst="rect">
            <a:avLst/>
          </a:prstGeom>
        </p:spPr>
        <p:txBody>
          <a:bodyPr anchor="b" anchorCtr="0"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5CD7CBE-25D2-4B43-8AE5-84D74DCBF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Tast præsentationens navn i sidefod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EDD1E16-D22A-EA47-A0A8-B14A1077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a-DK" dirty="0"/>
              <a:t>Side </a:t>
            </a:r>
            <a:fld id="{58ACB27B-8CDD-D145-894C-19192723037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9846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077CC4-60BC-F04E-BDAD-885123D80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808164"/>
            <a:ext cx="10801349" cy="435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A1A2982-F123-FB4D-AF85-B6E609EFC8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506" y="6308725"/>
            <a:ext cx="4114800" cy="168276"/>
          </a:xfrm>
          <a:prstGeom prst="rect">
            <a:avLst/>
          </a:prstGeom>
        </p:spPr>
        <p:txBody>
          <a:bodyPr vert="horz" lIns="0" tIns="36000" rIns="36000" bIns="0" rtlCol="0" anchor="b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a-DK"/>
              <a:t>Tast præsentationens navn i sidefod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AC7078B-531F-B748-ABAD-66BCF7D19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0506" y="6490337"/>
            <a:ext cx="1598295" cy="168277"/>
          </a:xfrm>
          <a:prstGeom prst="rect">
            <a:avLst/>
          </a:prstGeom>
        </p:spPr>
        <p:txBody>
          <a:bodyPr vert="horz" lIns="0" tIns="0" rIns="36000" bIns="36000" rtlCol="0" anchor="t" anchorCtr="0"/>
          <a:lstStyle>
            <a:lvl1pPr algn="l">
              <a:defRPr sz="700" b="1">
                <a:solidFill>
                  <a:schemeClr val="tx2"/>
                </a:solidFill>
              </a:defRPr>
            </a:lvl1pPr>
          </a:lstStyle>
          <a:p>
            <a:r>
              <a:rPr lang="da-DK" dirty="0"/>
              <a:t>Side </a:t>
            </a:r>
            <a:fld id="{58ACB27B-8CDD-D145-894C-191927230372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7" name="Billede 6" descr="Et billede, der indeholder sidder, skilt, mad, orange&#10;&#10;Automatisk genereret beskrivelse">
            <a:extLst>
              <a:ext uri="{FF2B5EF4-FFF2-40B4-BE49-F238E27FC236}">
                <a16:creationId xmlns:a16="http://schemas.microsoft.com/office/drawing/2014/main" id="{49CC4C10-CFF8-DE43-B6A5-1BA71EC1FAED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>
            <a:off x="9820656" y="6215587"/>
            <a:ext cx="1943609" cy="361201"/>
          </a:xfrm>
          <a:prstGeom prst="rect">
            <a:avLst/>
          </a:prstGeom>
        </p:spPr>
      </p:pic>
      <p:sp>
        <p:nvSpPr>
          <p:cNvPr id="9" name="Pladsholder til titel 8">
            <a:extLst>
              <a:ext uri="{FF2B5EF4-FFF2-40B4-BE49-F238E27FC236}">
                <a16:creationId xmlns:a16="http://schemas.microsoft.com/office/drawing/2014/main" id="{855870BB-73E2-654A-B606-2D6C8A6B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365125"/>
            <a:ext cx="10658476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0531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0" r:id="rId5"/>
    <p:sldLayoutId id="2147483662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61" r:id="rId12"/>
    <p:sldLayoutId id="2147483664" r:id="rId13"/>
    <p:sldLayoutId id="2147483678" r:id="rId14"/>
    <p:sldLayoutId id="2147483679" r:id="rId15"/>
    <p:sldLayoutId id="2147483663" r:id="rId16"/>
    <p:sldLayoutId id="2147483670" r:id="rId17"/>
    <p:sldLayoutId id="2147483676" r:id="rId18"/>
    <p:sldLayoutId id="2147483675" r:id="rId19"/>
    <p:sldLayoutId id="2147483677" r:id="rId20"/>
    <p:sldLayoutId id="2147483671" r:id="rId21"/>
    <p:sldLayoutId id="2147483667" r:id="rId22"/>
    <p:sldLayoutId id="2147483668" r:id="rId23"/>
    <p:sldLayoutId id="2147483673" r:id="rId24"/>
    <p:sldLayoutId id="2147483674" r:id="rId25"/>
  </p:sldLayoutIdLst>
  <p:transition spd="slow">
    <p:push dir="r"/>
  </p:transition>
  <p:hf hdr="0" dt="0"/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1466" indent="-2540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488956" indent="-2540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762010" indent="-2540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23951" indent="-2540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6B201-69C3-D0E5-DFA7-CFBE2A386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251"/>
            <a:ext cx="12125326" cy="1146332"/>
          </a:xfrm>
        </p:spPr>
        <p:txBody>
          <a:bodyPr>
            <a:normAutofit fontScale="90000"/>
          </a:bodyPr>
          <a:lstStyle/>
          <a:p>
            <a:pPr algn="ctr"/>
            <a:r>
              <a:rPr lang="da-DK" sz="390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Sådan bruger vi Kunstig intelligens i Færdselsstyrelsen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BBF7D2-359D-8164-5672-4DD8F15FC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108" y="3111009"/>
            <a:ext cx="2314574" cy="451962"/>
          </a:xfrm>
        </p:spPr>
        <p:txBody>
          <a:bodyPr>
            <a:noAutofit/>
          </a:bodyPr>
          <a:lstStyle/>
          <a:p>
            <a:r>
              <a:rPr lang="da-DK" sz="1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Vær opmærksom på risikoen </a:t>
            </a:r>
            <a:r>
              <a:rPr lang="da-DK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a-DK" sz="100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1E24F2F-C3B3-C2C2-FE9E-E792F46E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3171099-372A-FB96-0F54-E483010C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E633F64-F9D6-C405-76A3-6DD2837A0405}"/>
              </a:ext>
            </a:extLst>
          </p:cNvPr>
          <p:cNvSpPr txBox="1"/>
          <p:nvPr/>
        </p:nvSpPr>
        <p:spPr>
          <a:xfrm>
            <a:off x="2939286" y="3075728"/>
            <a:ext cx="2409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Anvend ikke fortrolige oplysninger og persondata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606EAD66-D67A-0A36-3A27-8221790F22D3}"/>
              </a:ext>
            </a:extLst>
          </p:cNvPr>
          <p:cNvSpPr txBox="1"/>
          <p:nvPr/>
        </p:nvSpPr>
        <p:spPr>
          <a:xfrm>
            <a:off x="7712118" y="3078929"/>
            <a:ext cx="2190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Tjek resultatet</a:t>
            </a:r>
          </a:p>
        </p:txBody>
      </p:sp>
      <p:sp>
        <p:nvSpPr>
          <p:cNvPr id="14" name="Tåre 13">
            <a:extLst>
              <a:ext uri="{FF2B5EF4-FFF2-40B4-BE49-F238E27FC236}">
                <a16:creationId xmlns:a16="http://schemas.microsoft.com/office/drawing/2014/main" id="{C6A1263E-48A3-4985-7780-47F7E7F54961}"/>
              </a:ext>
            </a:extLst>
          </p:cNvPr>
          <p:cNvSpPr/>
          <p:nvPr/>
        </p:nvSpPr>
        <p:spPr>
          <a:xfrm>
            <a:off x="796635" y="1456020"/>
            <a:ext cx="1443673" cy="1400175"/>
          </a:xfrm>
          <a:prstGeom prst="teardrop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Tåre 14">
            <a:extLst>
              <a:ext uri="{FF2B5EF4-FFF2-40B4-BE49-F238E27FC236}">
                <a16:creationId xmlns:a16="http://schemas.microsoft.com/office/drawing/2014/main" id="{E0840CE7-6AB6-1561-527F-FC7C03FF9639}"/>
              </a:ext>
            </a:extLst>
          </p:cNvPr>
          <p:cNvSpPr/>
          <p:nvPr/>
        </p:nvSpPr>
        <p:spPr>
          <a:xfrm>
            <a:off x="2943225" y="1432481"/>
            <a:ext cx="1443673" cy="1400175"/>
          </a:xfrm>
          <a:prstGeom prst="teardrop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6" name="Tåre 15">
            <a:extLst>
              <a:ext uri="{FF2B5EF4-FFF2-40B4-BE49-F238E27FC236}">
                <a16:creationId xmlns:a16="http://schemas.microsoft.com/office/drawing/2014/main" id="{8CA83A11-CEFF-B65F-F295-38B278B14A92}"/>
              </a:ext>
            </a:extLst>
          </p:cNvPr>
          <p:cNvSpPr/>
          <p:nvPr/>
        </p:nvSpPr>
        <p:spPr>
          <a:xfrm>
            <a:off x="7714995" y="1432481"/>
            <a:ext cx="1443673" cy="1400175"/>
          </a:xfrm>
          <a:prstGeom prst="teardrop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Tåre 16">
            <a:extLst>
              <a:ext uri="{FF2B5EF4-FFF2-40B4-BE49-F238E27FC236}">
                <a16:creationId xmlns:a16="http://schemas.microsoft.com/office/drawing/2014/main" id="{62FA4111-6A80-ABA6-FA25-5CD51D7E8352}"/>
              </a:ext>
            </a:extLst>
          </p:cNvPr>
          <p:cNvSpPr/>
          <p:nvPr/>
        </p:nvSpPr>
        <p:spPr>
          <a:xfrm>
            <a:off x="9927112" y="1432480"/>
            <a:ext cx="1443673" cy="1400175"/>
          </a:xfrm>
          <a:prstGeom prst="teardrop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23" name="Grafik 22" descr="Lås kontur">
            <a:extLst>
              <a:ext uri="{FF2B5EF4-FFF2-40B4-BE49-F238E27FC236}">
                <a16:creationId xmlns:a16="http://schemas.microsoft.com/office/drawing/2014/main" id="{793E36EF-B2D8-E30A-87D3-D49D31E10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7861" y="1636016"/>
            <a:ext cx="914400" cy="914400"/>
          </a:xfrm>
          <a:prstGeom prst="rect">
            <a:avLst/>
          </a:prstGeom>
        </p:spPr>
      </p:pic>
      <p:pic>
        <p:nvPicPr>
          <p:cNvPr id="25" name="Grafik 24" descr="Kontrolliste kontur">
            <a:extLst>
              <a:ext uri="{FF2B5EF4-FFF2-40B4-BE49-F238E27FC236}">
                <a16:creationId xmlns:a16="http://schemas.microsoft.com/office/drawing/2014/main" id="{D160CA7E-49AF-CD80-E158-676437CEAB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79631" y="1645541"/>
            <a:ext cx="914400" cy="914400"/>
          </a:xfrm>
          <a:prstGeom prst="rect">
            <a:avLst/>
          </a:prstGeom>
        </p:spPr>
      </p:pic>
      <p:sp>
        <p:nvSpPr>
          <p:cNvPr id="26" name="Tekstfelt 25">
            <a:extLst>
              <a:ext uri="{FF2B5EF4-FFF2-40B4-BE49-F238E27FC236}">
                <a16:creationId xmlns:a16="http://schemas.microsoft.com/office/drawing/2014/main" id="{F63640D1-6F0E-6DB5-5AD6-420CB5AB7568}"/>
              </a:ext>
            </a:extLst>
          </p:cNvPr>
          <p:cNvSpPr txBox="1"/>
          <p:nvPr/>
        </p:nvSpPr>
        <p:spPr>
          <a:xfrm>
            <a:off x="7710406" y="3471295"/>
            <a:ext cx="18859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Bevar altid din kritiske sans og tjek altid det produkt, som er skabt ved hjælp af AI. </a:t>
            </a: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 AI-værktøj 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 tage fejl, være forudindtaget eller begrænset i dets svarmuligheder.</a:t>
            </a:r>
            <a:endParaRPr lang="da-DK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78FA9645-0C2D-2517-F93E-9D2AEFC28BDF}"/>
              </a:ext>
            </a:extLst>
          </p:cNvPr>
          <p:cNvSpPr txBox="1"/>
          <p:nvPr/>
        </p:nvSpPr>
        <p:spPr>
          <a:xfrm>
            <a:off x="2904368" y="3794948"/>
            <a:ext cx="196215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Benyt ikke offentligt tilgængelige AI-værktøjer 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 følgende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Personoplysninger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Oplysninger omfattet af din tavshedspligt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 oplysninger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Oplysninger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vedrørende betjening af ministeren </a:t>
            </a:r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CDEA1105-4737-BB4F-00B9-F043649650AB}"/>
              </a:ext>
            </a:extLst>
          </p:cNvPr>
          <p:cNvSpPr txBox="1"/>
          <p:nvPr/>
        </p:nvSpPr>
        <p:spPr>
          <a:xfrm>
            <a:off x="731108" y="3471295"/>
            <a:ext cx="20186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Overvej altid hvilke risici der kan være forbundet med brugen af AI før du går i gang. </a:t>
            </a:r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97A1CF4D-65D7-3402-5252-218EE09B4A95}"/>
              </a:ext>
            </a:extLst>
          </p:cNvPr>
          <p:cNvSpPr txBox="1"/>
          <p:nvPr/>
        </p:nvSpPr>
        <p:spPr>
          <a:xfrm>
            <a:off x="9902867" y="3109007"/>
            <a:ext cx="2190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tx1">
                    <a:lumMod val="20000"/>
                    <a:lumOff val="80000"/>
                  </a:schemeClr>
                </a:solidFill>
              </a:rPr>
              <a:t>Spørg hvis du er i tvivl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4F8BDA62-1D83-A8E8-9DF9-CA834E725CC0}"/>
              </a:ext>
            </a:extLst>
          </p:cNvPr>
          <p:cNvSpPr txBox="1"/>
          <p:nvPr/>
        </p:nvSpPr>
        <p:spPr>
          <a:xfrm>
            <a:off x="9927112" y="3471295"/>
            <a:ext cx="188594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</a:rPr>
              <a:t>Tal med din teamleder eller kontakt GDPR@fstyr.dk for hjælp og sparring, hvis du har spørgsmål til brugen af AI i Færdselsstyrelsen.</a:t>
            </a: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4" name="Grafik 33" descr="Markedsføring kontur">
            <a:extLst>
              <a:ext uri="{FF2B5EF4-FFF2-40B4-BE49-F238E27FC236}">
                <a16:creationId xmlns:a16="http://schemas.microsoft.com/office/drawing/2014/main" id="{06BD8A8A-371A-EAC7-23E9-A1ED89EB9A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48137" y="1626491"/>
            <a:ext cx="933450" cy="933450"/>
          </a:xfrm>
          <a:prstGeom prst="rect">
            <a:avLst/>
          </a:prstGeom>
        </p:spPr>
      </p:pic>
      <p:sp>
        <p:nvSpPr>
          <p:cNvPr id="6" name="Tåre 5">
            <a:extLst>
              <a:ext uri="{FF2B5EF4-FFF2-40B4-BE49-F238E27FC236}">
                <a16:creationId xmlns:a16="http://schemas.microsoft.com/office/drawing/2014/main" id="{A3F4ABCB-5DFE-2A9B-60D2-9F9A857EF4C3}"/>
              </a:ext>
            </a:extLst>
          </p:cNvPr>
          <p:cNvSpPr/>
          <p:nvPr/>
        </p:nvSpPr>
        <p:spPr>
          <a:xfrm>
            <a:off x="5252910" y="1432479"/>
            <a:ext cx="1443673" cy="1400175"/>
          </a:xfrm>
          <a:prstGeom prst="teardrop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6FD19BCB-58A3-2048-30D2-B481C3E340FD}"/>
              </a:ext>
            </a:extLst>
          </p:cNvPr>
          <p:cNvSpPr txBox="1"/>
          <p:nvPr/>
        </p:nvSpPr>
        <p:spPr>
          <a:xfrm>
            <a:off x="5163541" y="3072419"/>
            <a:ext cx="2409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Brug ikke din arbejdsmail eller -passwords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BBE68E5-7E47-011C-F5F8-B21024E75602}"/>
              </a:ext>
            </a:extLst>
          </p:cNvPr>
          <p:cNvSpPr txBox="1"/>
          <p:nvPr/>
        </p:nvSpPr>
        <p:spPr>
          <a:xfrm>
            <a:off x="5160431" y="3644443"/>
            <a:ext cx="19621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Brug ikke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@fstyr-mail og undgå at bruge passwords, som du bruger andre steder. </a:t>
            </a:r>
          </a:p>
          <a:p>
            <a:endParaRPr lang="da-DK" sz="1200" dirty="0">
              <a:solidFill>
                <a:schemeClr val="tx1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 Statens IT og få oprettet en </a:t>
            </a:r>
            <a:r>
              <a:rPr lang="da-DK" sz="1200" i="1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Ekstra ikke-personhenførbar mailadresse </a:t>
            </a:r>
            <a:r>
              <a:rPr lang="da-DK" sz="1200" dirty="0">
                <a:solidFill>
                  <a:schemeClr val="tx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stedet. </a:t>
            </a:r>
            <a:endParaRPr lang="da-DK" sz="1200" i="1" dirty="0">
              <a:solidFill>
                <a:schemeClr val="tx1">
                  <a:lumMod val="20000"/>
                  <a:lumOff val="8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</p:txBody>
      </p:sp>
      <p:pic>
        <p:nvPicPr>
          <p:cNvPr id="12" name="Grafik 11" descr="Nøgle kontur">
            <a:extLst>
              <a:ext uri="{FF2B5EF4-FFF2-40B4-BE49-F238E27FC236}">
                <a16:creationId xmlns:a16="http://schemas.microsoft.com/office/drawing/2014/main" id="{9BBA4D3E-1B06-2A08-3E8B-F30AFAC9BBA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05463" y="1645541"/>
            <a:ext cx="914400" cy="914400"/>
          </a:xfrm>
          <a:prstGeom prst="rect">
            <a:avLst/>
          </a:prstGeom>
        </p:spPr>
      </p:pic>
      <p:pic>
        <p:nvPicPr>
          <p:cNvPr id="20" name="Grafik 19" descr="Kommentar vigtigt kontur">
            <a:extLst>
              <a:ext uri="{FF2B5EF4-FFF2-40B4-BE49-F238E27FC236}">
                <a16:creationId xmlns:a16="http://schemas.microsoft.com/office/drawing/2014/main" id="{13351253-41D1-1E59-7E02-A1DA9D0779E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62419" y="173230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55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Færdselsstyrelsen 2">
      <a:dk1>
        <a:srgbClr val="343433"/>
      </a:dk1>
      <a:lt1>
        <a:srgbClr val="FFFFFF"/>
      </a:lt1>
      <a:dk2>
        <a:srgbClr val="4C4D4C"/>
      </a:dk2>
      <a:lt2>
        <a:srgbClr val="E7E6E6"/>
      </a:lt2>
      <a:accent1>
        <a:srgbClr val="244974"/>
      </a:accent1>
      <a:accent2>
        <a:srgbClr val="1F85DC"/>
      </a:accent2>
      <a:accent3>
        <a:srgbClr val="BFDEF0"/>
      </a:accent3>
      <a:accent4>
        <a:srgbClr val="2F5C28"/>
      </a:accent4>
      <a:accent5>
        <a:srgbClr val="F39200"/>
      </a:accent5>
      <a:accent6>
        <a:srgbClr val="DEE1D4"/>
      </a:accent6>
      <a:hlink>
        <a:srgbClr val="F39200"/>
      </a:hlink>
      <a:folHlink>
        <a:srgbClr val="BFDE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præsentation.pptx" id="{912BC91A-07FF-42B7-A215-95689525C241}" vid="{15866AF2-249C-49E4-A7A9-3E3EEE23F3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9213751A63194D95E835CB4FF1CD28" ma:contentTypeVersion="2" ma:contentTypeDescription="Create a new document." ma:contentTypeScope="" ma:versionID="f055b3347988ebef8e95ba1983641e47">
  <xsd:schema xmlns:xsd="http://www.w3.org/2001/XMLSchema" xmlns:xs="http://www.w3.org/2001/XMLSchema" xmlns:p="http://schemas.microsoft.com/office/2006/metadata/properties" xmlns:ns2="8aacb556-5eb5-49dc-8772-87dc62ba60ad" targetNamespace="http://schemas.microsoft.com/office/2006/metadata/properties" ma:root="true" ma:fieldsID="788cf6bcf73cb6eb055a7466e446b588" ns2:_="">
    <xsd:import namespace="8aacb556-5eb5-49dc-8772-87dc62ba60a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cb556-5eb5-49dc-8772-87dc62ba60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0C16CF-4800-4D33-9BB1-62B0D8122BCC}"/>
</file>

<file path=customXml/itemProps2.xml><?xml version="1.0" encoding="utf-8"?>
<ds:datastoreItem xmlns:ds="http://schemas.openxmlformats.org/officeDocument/2006/customXml" ds:itemID="{E7756038-E0D3-4D10-8826-FDBCF1BA653C}"/>
</file>

<file path=customXml/itemProps3.xml><?xml version="1.0" encoding="utf-8"?>
<ds:datastoreItem xmlns:ds="http://schemas.openxmlformats.org/officeDocument/2006/customXml" ds:itemID="{F80C8281-191F-4BE2-9FBB-FA5412458895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12289</TotalTime>
  <Words>161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Sådan bruger vi Kunstig intelligens i Færdselsstyrelsen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Sådan bruger vi Kunstig intelligens i Færdselsstyrelsen</dc:title>
  <dc:creator>Kristina Mortensen</dc:creator>
  <cp:lastModifiedBy>Sebastian Kjærsgaard Magnussen</cp:lastModifiedBy>
  <cp:revision>15</cp:revision>
  <cp:lastPrinted>2020-08-28T12:53:41Z</cp:lastPrinted>
  <dcterms:created xsi:type="dcterms:W3CDTF">2024-06-22T19:45:28Z</dcterms:created>
  <dcterms:modified xsi:type="dcterms:W3CDTF">2024-11-06T11:18:35Z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0x010100559213751A63194D95E835CB4FF1CD28</vt:lpwstr>
  </property>
</Properties>
</file>